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sldIdLst>
    <p:sldId id="256" r:id="rId2"/>
    <p:sldId id="268" r:id="rId3"/>
    <p:sldId id="267" r:id="rId4"/>
    <p:sldId id="257" r:id="rId5"/>
    <p:sldId id="259" r:id="rId6"/>
    <p:sldId id="263" r:id="rId7"/>
    <p:sldId id="269" r:id="rId8"/>
    <p:sldId id="270" r:id="rId9"/>
    <p:sldId id="266" r:id="rId10"/>
    <p:sldId id="262" r:id="rId11"/>
    <p:sldId id="258" r:id="rId12"/>
    <p:sldId id="264" r:id="rId13"/>
    <p:sldId id="265" r:id="rId14"/>
    <p:sldId id="261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9"/>
    <p:restoredTop sz="94620"/>
  </p:normalViewPr>
  <p:slideViewPr>
    <p:cSldViewPr snapToGrid="0" snapToObjects="1">
      <p:cViewPr varScale="1">
        <p:scale>
          <a:sx n="89" d="100"/>
          <a:sy n="89" d="100"/>
        </p:scale>
        <p:origin x="2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54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25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59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07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26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60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83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31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5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68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04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86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55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366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02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B90B328-539D-5343-8B93-98CF2400CFCF}" type="datetimeFigureOut">
              <a:rPr lang="en-US" smtClean="0"/>
              <a:t>12/12/16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55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Darwin’s Nightmare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Jonathan “Jake” Byman (jsb396), Michael Wagner (msw269)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40" y="4920488"/>
            <a:ext cx="3192486" cy="149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Lines of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evolutionarily accurate! (Spider -&gt; Spider monkey</a:t>
            </a:r>
            <a:r>
              <a:rPr lang="en-US" dirty="0" smtClean="0"/>
              <a:t>)</a:t>
            </a:r>
          </a:p>
          <a:p>
            <a:r>
              <a:rPr lang="en-US" dirty="0" smtClean="0"/>
              <a:t>Denoted by a creature’s “level”</a:t>
            </a:r>
          </a:p>
          <a:p>
            <a:r>
              <a:rPr lang="en-US" dirty="0" smtClean="0"/>
              <a:t>Threshold function determined when creature evolved:</a:t>
            </a:r>
            <a:br>
              <a:rPr lang="en-US" dirty="0" smtClean="0"/>
            </a:br>
            <a:r>
              <a:rPr lang="en-US" dirty="0" smtClean="0"/>
              <a:t>				</a:t>
            </a:r>
            <a:r>
              <a:rPr lang="en-US" i="1" dirty="0" smtClean="0"/>
              <a:t>f(x) = 10 * (S</a:t>
            </a:r>
            <a:r>
              <a:rPr lang="en-US" i="1" baseline="30000" dirty="0" smtClean="0"/>
              <a:t> </a:t>
            </a:r>
            <a:r>
              <a:rPr lang="en-US" i="1" dirty="0" smtClean="0"/>
              <a:t> +</a:t>
            </a:r>
            <a:r>
              <a:rPr lang="en-US" i="1" dirty="0" smtClean="0"/>
              <a:t> 1)</a:t>
            </a:r>
            <a:r>
              <a:rPr lang="en-US" i="1" baseline="30000" dirty="0" smtClean="0"/>
              <a:t>2.5</a:t>
            </a:r>
            <a:endParaRPr lang="en-US" i="1" dirty="0" smtClean="0"/>
          </a:p>
          <a:p>
            <a:pPr lvl="3"/>
            <a:r>
              <a:rPr lang="en-US" i="1" dirty="0" smtClean="0"/>
              <a:t>S</a:t>
            </a:r>
            <a:r>
              <a:rPr lang="en-US" dirty="0" smtClean="0"/>
              <a:t> denotes the evolutionary level</a:t>
            </a:r>
            <a:endParaRPr lang="en-US" i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76" y="1687067"/>
            <a:ext cx="3419348" cy="455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2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often does a creature become an “Apex Predator”?</a:t>
            </a:r>
          </a:p>
          <a:p>
            <a:r>
              <a:rPr lang="en-US" dirty="0" smtClean="0"/>
              <a:t>Can creatures become too intelligent too quickly?</a:t>
            </a:r>
          </a:p>
          <a:p>
            <a:pPr lvl="1"/>
            <a:r>
              <a:rPr lang="en-US" dirty="0" smtClean="0"/>
              <a:t>Randomness factor</a:t>
            </a:r>
          </a:p>
          <a:p>
            <a:r>
              <a:rPr lang="en-US" dirty="0" smtClean="0"/>
              <a:t>BFS vs DFS?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728" y="4102608"/>
            <a:ext cx="3745755" cy="2755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32" y="2629408"/>
            <a:ext cx="4445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844" y="3326871"/>
            <a:ext cx="2737246" cy="364966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299" y="5059368"/>
            <a:ext cx="5990166" cy="1083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799" y="2553977"/>
            <a:ext cx="6070600" cy="1130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70766" y="1823773"/>
            <a:ext cx="6125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Breadth-First Search,  and 20% chance of new creatures at each step, the original creature generally did not </a:t>
            </a:r>
            <a:r>
              <a:rPr lang="en-US" smtClean="0"/>
              <a:t>last very long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47166" y="4201057"/>
            <a:ext cx="5574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the chance was lowered to 10%, the </a:t>
            </a:r>
            <a:r>
              <a:rPr lang="en-US" smtClean="0"/>
              <a:t>original creature faired much better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5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34" y="3445403"/>
            <a:ext cx="4083226" cy="3649662"/>
          </a:xfrm>
        </p:spPr>
      </p:pic>
      <p:sp>
        <p:nvSpPr>
          <p:cNvPr id="5" name="TextBox 4"/>
          <p:cNvSpPr txBox="1"/>
          <p:nvPr/>
        </p:nvSpPr>
        <p:spPr>
          <a:xfrm>
            <a:off x="897467" y="2065867"/>
            <a:ext cx="1066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More </a:t>
            </a:r>
            <a:r>
              <a:rPr lang="en-US" dirty="0" smtClean="0"/>
              <a:t>search algorithms</a:t>
            </a:r>
          </a:p>
          <a:p>
            <a:pPr marL="742950" lvl="1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Foresight parameter?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G</a:t>
            </a:r>
            <a:r>
              <a:rPr lang="en-US" dirty="0" smtClean="0"/>
              <a:t>enetic algorithms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Procedurally generated sprite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35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Disclaimer: We are not graphic designers</a:t>
            </a:r>
          </a:p>
          <a:p>
            <a:r>
              <a:rPr lang="en-US" i="1" dirty="0" smtClean="0"/>
              <a:t>Sound on!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1733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5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Evolutionary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Homework 1: </a:t>
            </a:r>
            <a:r>
              <a:rPr lang="en-US" i="1" dirty="0" smtClean="0"/>
              <a:t>“Evolution tends to perpetuate organism”</a:t>
            </a:r>
          </a:p>
          <a:p>
            <a:r>
              <a:rPr lang="en-US" dirty="0" smtClean="0"/>
              <a:t>Used to model history of how organisms evolve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92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is randomness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Beginning of life, cellular organisms moved randomly</a:t>
            </a:r>
          </a:p>
          <a:p>
            <a:r>
              <a:rPr lang="en-US" dirty="0"/>
              <a:t>Can see a pattern</a:t>
            </a:r>
          </a:p>
          <a:p>
            <a:pPr lvl="1"/>
            <a:r>
              <a:rPr lang="en-US" dirty="0"/>
              <a:t>Used to predict the future, if done </a:t>
            </a:r>
            <a:r>
              <a:rPr lang="en-US" dirty="0" smtClean="0"/>
              <a:t>accurately</a:t>
            </a:r>
          </a:p>
          <a:p>
            <a:r>
              <a:rPr lang="en-US" dirty="0" smtClean="0"/>
              <a:t>Over time got more intelligent, less random</a:t>
            </a:r>
          </a:p>
          <a:p>
            <a:r>
              <a:rPr lang="en-US" dirty="0" smtClean="0"/>
              <a:t>What determines intelligence?</a:t>
            </a:r>
          </a:p>
          <a:p>
            <a:pPr lvl="1"/>
            <a:r>
              <a:rPr lang="en-US" dirty="0" smtClean="0"/>
              <a:t>Foresight</a:t>
            </a:r>
          </a:p>
          <a:p>
            <a:pPr lvl="1"/>
            <a:r>
              <a:rPr lang="en-US" dirty="0" smtClean="0"/>
              <a:t>Self-preservation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create a game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that simulates the natural behavior of evolution</a:t>
            </a:r>
          </a:p>
          <a:p>
            <a:r>
              <a:rPr lang="en-US" dirty="0" smtClean="0"/>
              <a:t>DNA is currency to evolve</a:t>
            </a:r>
          </a:p>
          <a:p>
            <a:r>
              <a:rPr lang="en-US" dirty="0" smtClean="0"/>
              <a:t>Creatures become more </a:t>
            </a:r>
            <a:r>
              <a:rPr lang="en-US" dirty="0" smtClean="0"/>
              <a:t>intelligent over time</a:t>
            </a:r>
            <a:endParaRPr lang="en-US" dirty="0" smtClean="0"/>
          </a:p>
          <a:p>
            <a:r>
              <a:rPr lang="en-US" dirty="0" smtClean="0"/>
              <a:t>Using a QuadTree data structure</a:t>
            </a:r>
          </a:p>
          <a:p>
            <a:r>
              <a:rPr lang="en-US" dirty="0" smtClean="0"/>
              <a:t>Swift: Mac 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4432">
            <a:off x="5540248" y="3803903"/>
            <a:ext cx="4128510" cy="26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2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quite a game</a:t>
            </a:r>
          </a:p>
          <a:p>
            <a:r>
              <a:rPr lang="en-US" dirty="0" smtClean="0"/>
              <a:t>JavaFX</a:t>
            </a:r>
          </a:p>
          <a:p>
            <a:r>
              <a:rPr lang="en-US" dirty="0" smtClean="0"/>
              <a:t>Emphasis on simulation</a:t>
            </a:r>
          </a:p>
          <a:p>
            <a:r>
              <a:rPr lang="en-US" dirty="0" smtClean="0"/>
              <a:t>Using Graph data </a:t>
            </a:r>
            <a:r>
              <a:rPr lang="en-US" dirty="0" smtClean="0"/>
              <a:t>structure</a:t>
            </a:r>
          </a:p>
          <a:p>
            <a:r>
              <a:rPr lang="en-US" dirty="0"/>
              <a:t>Modified versions of </a:t>
            </a:r>
            <a:r>
              <a:rPr lang="en-US" dirty="0" smtClean="0"/>
              <a:t>BFS/DFS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912" y="2670048"/>
            <a:ext cx="4276189" cy="3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3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382">
            <a:off x="8857353" y="1739202"/>
            <a:ext cx="2737246" cy="3649662"/>
          </a:xfrm>
        </p:spPr>
      </p:pic>
      <p:sp>
        <p:nvSpPr>
          <p:cNvPr id="5" name="TextBox 4"/>
          <p:cNvSpPr txBox="1"/>
          <p:nvPr/>
        </p:nvSpPr>
        <p:spPr>
          <a:xfrm>
            <a:off x="685801" y="2340864"/>
            <a:ext cx="65621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Experience working together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Drawing </a:t>
            </a:r>
            <a:r>
              <a:rPr lang="en-US" dirty="0" smtClean="0"/>
              <a:t>on </a:t>
            </a:r>
            <a:r>
              <a:rPr lang="en-US" dirty="0" smtClean="0"/>
              <a:t>whiteboards</a:t>
            </a:r>
          </a:p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Hit milestones fairly well (+/- two days)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5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Written in Java with Eclipse</a:t>
            </a:r>
          </a:p>
          <a:p>
            <a:r>
              <a:rPr lang="en-US" dirty="0" smtClean="0"/>
              <a:t>Separated into packages:</a:t>
            </a:r>
          </a:p>
          <a:p>
            <a:pPr lvl="1"/>
            <a:r>
              <a:rPr lang="en-US" dirty="0" smtClean="0"/>
              <a:t>Application (Graphics)</a:t>
            </a:r>
          </a:p>
          <a:p>
            <a:pPr lvl="1"/>
            <a:r>
              <a:rPr lang="en-US" dirty="0" smtClean="0"/>
              <a:t>Board</a:t>
            </a:r>
          </a:p>
          <a:p>
            <a:pPr lvl="2"/>
            <a:r>
              <a:rPr lang="en-US" dirty="0" smtClean="0"/>
              <a:t>Create tile models</a:t>
            </a:r>
          </a:p>
          <a:p>
            <a:pPr lvl="2"/>
            <a:r>
              <a:rPr lang="en-US" dirty="0" smtClean="0"/>
              <a:t>Control game state</a:t>
            </a:r>
          </a:p>
          <a:p>
            <a:pPr lvl="1"/>
            <a:r>
              <a:rPr lang="en-US" dirty="0" smtClean="0"/>
              <a:t>Creature</a:t>
            </a:r>
          </a:p>
          <a:p>
            <a:pPr lvl="2"/>
            <a:r>
              <a:rPr lang="en-US" dirty="0" smtClean="0"/>
              <a:t>Consumable Interface</a:t>
            </a:r>
          </a:p>
          <a:p>
            <a:pPr lvl="1"/>
            <a:r>
              <a:rPr lang="en-US" dirty="0" smtClean="0"/>
              <a:t>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52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Consumable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DNA? Or Creature?</a:t>
            </a:r>
          </a:p>
          <a:p>
            <a:r>
              <a:rPr lang="en-US" dirty="0" smtClean="0"/>
              <a:t>Java Interface</a:t>
            </a:r>
          </a:p>
          <a:p>
            <a:r>
              <a:rPr lang="en-US" dirty="0" smtClean="0"/>
              <a:t>Way of representing either DNA or Creature</a:t>
            </a:r>
          </a:p>
          <a:p>
            <a:r>
              <a:rPr lang="en-US" i="1" smtClean="0"/>
              <a:t>(</a:t>
            </a:r>
            <a:r>
              <a:rPr lang="en-US" i="1" dirty="0" smtClean="0"/>
              <a:t>x, y) </a:t>
            </a:r>
            <a:r>
              <a:rPr lang="en-US" dirty="0" smtClean="0"/>
              <a:t>and </a:t>
            </a:r>
            <a:r>
              <a:rPr lang="en-US" i="1" dirty="0" smtClean="0"/>
              <a:t>getDNA()</a:t>
            </a:r>
          </a:p>
        </p:txBody>
      </p:sp>
    </p:spTree>
    <p:extLst>
      <p:ext uri="{BB962C8B-B14F-4D97-AF65-F5344CB8AC3E}">
        <p14:creationId xmlns:p14="http://schemas.microsoft.com/office/powerpoint/2010/main" val="200168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Creating </a:t>
            </a:r>
            <a:r>
              <a:rPr lang="en-US" dirty="0" err="1"/>
              <a:t>QuadTree</a:t>
            </a:r>
            <a:r>
              <a:rPr lang="en-US" dirty="0"/>
              <a:t> too memory intensive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Memory still </a:t>
            </a:r>
            <a:r>
              <a:rPr lang="en-US" dirty="0" smtClean="0"/>
              <a:t>tricky</a:t>
            </a: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Graph was much </a:t>
            </a:r>
            <a:r>
              <a:rPr lang="en-US" dirty="0" smtClean="0"/>
              <a:t>better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JavaFX a little tricky</a:t>
            </a:r>
            <a:r>
              <a:rPr lang="en-US" dirty="0" smtClean="0"/>
              <a:t>!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 smtClean="0"/>
              <a:t>Measuring “intelligence”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2280">
            <a:off x="9182102" y="2376498"/>
            <a:ext cx="4025900" cy="26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5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174</TotalTime>
  <Words>328</Words>
  <Application>Microsoft Macintosh PowerPoint</Application>
  <PresentationFormat>Widescreen</PresentationFormat>
  <Paragraphs>74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Calibri Light</vt:lpstr>
      <vt:lpstr>Arial</vt:lpstr>
      <vt:lpstr>Celestial</vt:lpstr>
      <vt:lpstr>Darwin’s Nightmare</vt:lpstr>
      <vt:lpstr>Evolutionary Algorithms</vt:lpstr>
      <vt:lpstr>Evolution is randomness</vt:lpstr>
      <vt:lpstr>Proposal</vt:lpstr>
      <vt:lpstr>Product</vt:lpstr>
      <vt:lpstr>Development</vt:lpstr>
      <vt:lpstr>Code Structure</vt:lpstr>
      <vt:lpstr>Consumable Interface</vt:lpstr>
      <vt:lpstr>challenges</vt:lpstr>
      <vt:lpstr>Lines of evolution</vt:lpstr>
      <vt:lpstr>Metrics</vt:lpstr>
      <vt:lpstr>Results</vt:lpstr>
      <vt:lpstr>Future</vt:lpstr>
      <vt:lpstr>Demo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Darwin’s Nightmare</dc:title>
  <dc:creator>Microsoft Office User</dc:creator>
  <cp:lastModifiedBy>Microsoft Office User</cp:lastModifiedBy>
  <cp:revision>28</cp:revision>
  <dcterms:created xsi:type="dcterms:W3CDTF">2016-12-10T01:35:46Z</dcterms:created>
  <dcterms:modified xsi:type="dcterms:W3CDTF">2016-12-12T19:57:51Z</dcterms:modified>
</cp:coreProperties>
</file>